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6400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7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타이틀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1.1.1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2023.10.19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강의실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송승윤</a:t>
            </a:r>
            <a:r>
              <a:rPr lang="en-US" altLang="ko-KR" dirty="0"/>
              <a:t>, </a:t>
            </a:r>
            <a:r>
              <a:rPr lang="ko-KR" altLang="en-US" dirty="0" err="1"/>
              <a:t>주남희</a:t>
            </a:r>
            <a:r>
              <a:rPr lang="en-US" altLang="ko-KR" dirty="0"/>
              <a:t>, </a:t>
            </a:r>
            <a:r>
              <a:rPr lang="ko-KR" altLang="en-US" dirty="0"/>
              <a:t>김승연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전송하기 버튼을 누르면 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552"/>
            <a:ext cx="6768752" cy="468746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52092" y="2067694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47664" y="19596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영양 추천 결과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04"/>
            <a:ext cx="6876256" cy="48476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75656" y="915566"/>
            <a:ext cx="1034886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7247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224136" cy="2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22p(NO.16)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카테고리의 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" y="287754"/>
            <a:ext cx="6853456" cy="46602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045"/>
            <a:ext cx="6876256" cy="4787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88024" y="3830014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20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05757" y="1872294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60489" y="1582556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4402939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3559" y="4025706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9592" y="38505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60994" y="13665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89733" y="18722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7918" y="36518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76804" y="42634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5792" y="967020"/>
            <a:ext cx="2660104" cy="2684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제품 상세정보 페이지가 </a:t>
            </a:r>
            <a:r>
              <a:rPr lang="ko-KR" altLang="en-US" dirty="0" err="1"/>
              <a:t>펼쳐짐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</a:p>
          <a:p>
            <a:endParaRPr lang="en-US" altLang="ko-KR" dirty="0"/>
          </a:p>
          <a:p>
            <a:r>
              <a:rPr lang="ko-KR" altLang="en-US" dirty="0"/>
              <a:t>유저가 이미지를 올리지 </a:t>
            </a:r>
            <a:r>
              <a:rPr lang="ko-KR" altLang="en-US" dirty="0" err="1"/>
              <a:t>않았을경우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</a:t>
            </a:r>
            <a:r>
              <a:rPr lang="ko-KR" altLang="en-US" dirty="0" err="1"/>
              <a:t>디폴트값으로</a:t>
            </a:r>
            <a:r>
              <a:rPr lang="ko-KR" altLang="en-US" dirty="0"/>
              <a:t> 로고 이미지가 올라오게끔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(</a:t>
            </a:r>
            <a:r>
              <a:rPr lang="ko-KR" altLang="en-US" dirty="0"/>
              <a:t>유저가 텍스트만 입력했을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314"/>
            <a:ext cx="6768752" cy="46696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51720" y="3356828"/>
            <a:ext cx="302433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3692181"/>
            <a:ext cx="4176464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32384" y="3177592"/>
            <a:ext cx="25105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753" y="35724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11599" y="3688403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12001" y="374136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11p(NO.5)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장바구니가 비어있을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HIDDEN </a:t>
            </a:r>
            <a:r>
              <a:rPr lang="ko-KR" altLang="en-US" dirty="0"/>
              <a:t>속성을 주어 안보이게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68"/>
            <a:ext cx="6804248" cy="467214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57264" y="2655086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4829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139952" y="868479"/>
            <a:ext cx="2088232" cy="2207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031940" y="8187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결제하기 버튼 누르면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일반결제</a:t>
            </a:r>
            <a:r>
              <a:rPr lang="en-US" altLang="ko-KR" dirty="0"/>
              <a:t>/</a:t>
            </a:r>
            <a:r>
              <a:rPr lang="ko-KR" altLang="en-US" dirty="0"/>
              <a:t>정기구독 선택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ko-KR" altLang="en-US" dirty="0"/>
              <a:t>팝업으로 이동</a:t>
            </a:r>
            <a:r>
              <a:rPr lang="en-US" altLang="ko-KR" dirty="0"/>
              <a:t>. 18p(NO.12)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" y="255926"/>
            <a:ext cx="6874789" cy="469208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4328" y="2421937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377536" y="2581286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06316" y="22220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69524" y="23998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일반구매와</a:t>
            </a:r>
            <a:r>
              <a:rPr lang="ko-KR" altLang="en-US" dirty="0"/>
              <a:t> 정기구독을 선택할 수 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창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주문하기 창</a:t>
            </a:r>
            <a:r>
              <a:rPr lang="en-US" altLang="ko-KR" dirty="0"/>
              <a:t>(19p)</a:t>
            </a:r>
            <a:r>
              <a:rPr lang="ko-KR" altLang="en-US" dirty="0"/>
              <a:t>으로 넘어감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결제 팝업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00186"/>
            <a:ext cx="6768752" cy="457582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61988" y="971298"/>
            <a:ext cx="1757113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46894" y="8632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377562" y="4189534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69550" y="40371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59732" y="1563638"/>
            <a:ext cx="16921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141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444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진입 수정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수집정책 변경에 따른 변경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Depth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 반영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Quick menu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마케팅팀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전략을 반영한 메뉴수정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우편번호 검색창으로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39952" y="48351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521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47764" y="4743178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39752" y="4527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1995686"/>
            <a:ext cx="3816424" cy="244827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0000"/>
                </a:solidFill>
              </a:rPr>
              <a:t>기능 </a:t>
            </a:r>
            <a:r>
              <a:rPr lang="ko-KR" altLang="en-US" sz="3600" dirty="0" err="1">
                <a:solidFill>
                  <a:srgbClr val="FF0000"/>
                </a:solidFill>
              </a:rPr>
              <a:t>미구현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특이사항 없음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7894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7p(NO.1)</a:t>
            </a:r>
          </a:p>
          <a:p>
            <a:endParaRPr lang="en-US" altLang="ko-KR" dirty="0"/>
          </a:p>
          <a:p>
            <a:r>
              <a:rPr lang="ko-KR" altLang="en-US" dirty="0"/>
              <a:t>클릭 시 스토어 </a:t>
            </a:r>
            <a:r>
              <a:rPr lang="ko-KR" altLang="en-US" dirty="0" err="1"/>
              <a:t>메인화면</a:t>
            </a:r>
            <a:r>
              <a:rPr lang="en-US" altLang="ko-KR" dirty="0"/>
              <a:t>(13p)</a:t>
            </a:r>
            <a:r>
              <a:rPr lang="ko-KR" altLang="en-US" dirty="0"/>
              <a:t>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정기구독후기와 제품별 후기로 카테고리를 나누어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표시되는 데이터가 구분되어 출력</a:t>
            </a:r>
            <a:r>
              <a:rPr lang="en-US" altLang="ko-KR" dirty="0"/>
              <a:t>. </a:t>
            </a:r>
            <a:r>
              <a:rPr lang="ko-KR" altLang="en-US" dirty="0"/>
              <a:t>현재 노란색 글씨로 표기된 부분이 선택된 카테고리이며 정기구독자가 남긴 후기를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상세 보기 페이지로 전환된다</a:t>
            </a:r>
            <a:r>
              <a:rPr lang="en-US" altLang="ko-KR" dirty="0"/>
              <a:t>. 23p(NO.17)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페이지 전환 없이 화면이 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CC2216-76AC-4AFA-95EB-354D4C610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56"/>
            <a:ext cx="6876256" cy="468105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2081" y="380298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6B5BAF2F-0250-A69B-95CB-D95E44EA80CC}"/>
              </a:ext>
            </a:extLst>
          </p:cNvPr>
          <p:cNvSpPr/>
          <p:nvPr/>
        </p:nvSpPr>
        <p:spPr>
          <a:xfrm>
            <a:off x="370952" y="1891790"/>
            <a:ext cx="1896791" cy="130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76307" y="2176134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577192" y="2451650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3850538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6BCAAA3-A776-8E0A-3924-02E4DF401641}"/>
              </a:ext>
            </a:extLst>
          </p:cNvPr>
          <p:cNvSpPr/>
          <p:nvPr/>
        </p:nvSpPr>
        <p:spPr>
          <a:xfrm>
            <a:off x="250055" y="168071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2980073" y="24158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34449" y="20216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07028" y="26600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7785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9C5BA290-96A0-4C30-A6A4-79957BBF1A96}"/>
              </a:ext>
            </a:extLst>
          </p:cNvPr>
          <p:cNvSpPr/>
          <p:nvPr/>
        </p:nvSpPr>
        <p:spPr>
          <a:xfrm>
            <a:off x="47897" y="770506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EB727FB-5D27-4838-80E0-83C7ACB2B938}"/>
              </a:ext>
            </a:extLst>
          </p:cNvPr>
          <p:cNvSpPr/>
          <p:nvPr/>
        </p:nvSpPr>
        <p:spPr>
          <a:xfrm>
            <a:off x="-24111" y="6317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표시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 </a:t>
            </a:r>
            <a:r>
              <a:rPr lang="en-US" altLang="ko-KR" dirty="0"/>
              <a:t>24p(NO.18)</a:t>
            </a:r>
            <a:r>
              <a:rPr lang="ko-KR" altLang="en-US" dirty="0"/>
              <a:t>의 </a:t>
            </a:r>
            <a:r>
              <a:rPr lang="en-US" altLang="ko-KR" dirty="0"/>
              <a:t>[7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에서 후기 작성자가 체크한 만족 서비스 태그가 나타남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후기 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04248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3528" y="843558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62551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711723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843558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CFC92279-1203-FC56-6060-DC17CE2C6E6E}"/>
              </a:ext>
            </a:extLst>
          </p:cNvPr>
          <p:cNvSpPr/>
          <p:nvPr/>
        </p:nvSpPr>
        <p:spPr>
          <a:xfrm>
            <a:off x="323528" y="1923678"/>
            <a:ext cx="316835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703611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703611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5636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241CF50A-A820-1214-C2AD-AB738D7989CF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717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7076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후기를 작성하면 포인트가 쌓인다</a:t>
            </a:r>
            <a:r>
              <a:rPr lang="en-US" altLang="ko-KR" dirty="0"/>
              <a:t>. </a:t>
            </a:r>
            <a:r>
              <a:rPr lang="ko-KR" altLang="en-US" dirty="0"/>
              <a:t>보유 포인트와 추가되는 포인트가 자동으로 표시된다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정기구독후기를 남길지 제품별 후기를 남길지 선택할 수 있는 버튼</a:t>
            </a:r>
            <a:r>
              <a:rPr lang="en-US" altLang="ko-KR" dirty="0"/>
              <a:t>. </a:t>
            </a:r>
            <a:r>
              <a:rPr lang="ko-KR" altLang="en-US" dirty="0"/>
              <a:t>선택한 버튼만 유색</a:t>
            </a:r>
            <a:r>
              <a:rPr lang="en-US" altLang="ko-KR" dirty="0"/>
              <a:t>, </a:t>
            </a:r>
            <a:r>
              <a:rPr lang="ko-KR" altLang="en-US" dirty="0"/>
              <a:t>선택되지 않은 버튼은 회색으로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본문 작성 영역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서비스에 만족한 부분에 대한 태그를 남길 수 있는 버튼</a:t>
            </a:r>
            <a:r>
              <a:rPr lang="en-US" altLang="ko-KR" dirty="0"/>
              <a:t>. </a:t>
            </a:r>
            <a:r>
              <a:rPr lang="ko-KR" altLang="en-US" dirty="0"/>
              <a:t>더 많은 태그가 필요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23"/>
            <a:ext cx="6804248" cy="4865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95858" y="915566"/>
            <a:ext cx="129582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922" y="7499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39B0B4D-EAFF-88B9-B60E-A5DDF62C21BC}"/>
              </a:ext>
            </a:extLst>
          </p:cNvPr>
          <p:cNvSpPr/>
          <p:nvPr/>
        </p:nvSpPr>
        <p:spPr>
          <a:xfrm>
            <a:off x="251842" y="1356156"/>
            <a:ext cx="172787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277922" y="1819172"/>
            <a:ext cx="2781910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074386" y="1995686"/>
            <a:ext cx="1497614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3146394" y="2283718"/>
            <a:ext cx="1785646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033156" y="1927363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A25F704E-876D-2A45-9852-0BAEA54CA3EF}"/>
              </a:ext>
            </a:extLst>
          </p:cNvPr>
          <p:cNvSpPr/>
          <p:nvPr/>
        </p:nvSpPr>
        <p:spPr>
          <a:xfrm>
            <a:off x="323528" y="4011910"/>
            <a:ext cx="4305926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8A920820-4C17-63C4-E57E-3E02A4C79419}"/>
              </a:ext>
            </a:extLst>
          </p:cNvPr>
          <p:cNvSpPr/>
          <p:nvPr/>
        </p:nvSpPr>
        <p:spPr>
          <a:xfrm>
            <a:off x="35496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31318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419872" y="24997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9320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E0451BD3-B076-7530-88A9-5A3937827CA8}"/>
              </a:ext>
            </a:extLst>
          </p:cNvPr>
          <p:cNvSpPr/>
          <p:nvPr/>
        </p:nvSpPr>
        <p:spPr>
          <a:xfrm>
            <a:off x="179512" y="37958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26p(</a:t>
            </a:r>
            <a:r>
              <a:rPr lang="ko-KR" altLang="en-US" dirty="0"/>
              <a:t>자주 묻는 질문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제목을 클릭하면 새 창에서 공지사항이 </a:t>
            </a:r>
            <a:r>
              <a:rPr lang="ko-KR" altLang="en-US" dirty="0" err="1"/>
              <a:t>뜨는것이</a:t>
            </a:r>
            <a:r>
              <a:rPr lang="ko-KR" altLang="en-US" dirty="0"/>
              <a:t> 아닌 화면 내에서 추가적으로 내용이 뜨게끔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고객센터</a:t>
            </a:r>
            <a:r>
              <a:rPr lang="en-US" altLang="ko-KR" dirty="0"/>
              <a:t> (</a:t>
            </a:r>
            <a:r>
              <a:rPr lang="ko-KR" altLang="en-US" dirty="0"/>
              <a:t>메인 및 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35238C-BA56-4263-B771-FEE2CF496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51"/>
            <a:ext cx="6876256" cy="46652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6481" y="1202601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7" y="119953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6481" y="1417628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275606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275606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" y="1418435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제목 클릭 시 화면 내에서 질의 응답이 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묻는 질문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C2857-F5A7-49D1-BB4F-859FA61AE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1577086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770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 고객의 주문 시 주문 정보와 배송조회를 할 수 있는 창이다</a:t>
            </a:r>
            <a:r>
              <a:rPr lang="en-US" altLang="ko-KR" dirty="0"/>
              <a:t>. </a:t>
            </a:r>
            <a:r>
              <a:rPr lang="ko-KR" altLang="en-US" dirty="0"/>
              <a:t>새 창을 띄우지 않고 바로 조회가 가능하게끔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주문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29p(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30p(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</a:t>
            </a:r>
            <a:r>
              <a:rPr lang="en-US" altLang="ko-KR" dirty="0"/>
              <a:t>(</a:t>
            </a:r>
            <a:r>
              <a:rPr lang="ko-KR" altLang="en-US" dirty="0"/>
              <a:t>이용약관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9CCC2D-71BE-4076-8C6D-D0B5E4A12C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57"/>
            <a:ext cx="6804248" cy="466355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0524" y="71090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272512" y="56536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40664" y="71090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32652" y="56536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 메인</a:t>
            </a:r>
            <a:r>
              <a:rPr lang="en-US" altLang="ko-KR" dirty="0"/>
              <a:t>)</a:t>
            </a:r>
            <a:r>
              <a:rPr lang="ko-KR" altLang="en-US" dirty="0"/>
              <a:t>로 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F1B75A-FD7F-4A1C-BAFF-71961DB87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54388" y="737930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10372" y="616274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2.2 Popup type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추가내용</a:t>
            </a:r>
            <a:r>
              <a:rPr lang="ko-KR" altLang="en-US" dirty="0"/>
              <a:t>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9536-EBA8-4D21-AB65-1F9C3DB26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 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 </a:t>
            </a:r>
            <a:r>
              <a:rPr lang="en-US" altLang="ko-KR" dirty="0"/>
              <a:t>AI</a:t>
            </a:r>
            <a:r>
              <a:rPr lang="ko-KR" altLang="en-US" dirty="0"/>
              <a:t> 설문조사로 도출된 영양제의 기록을 확인할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32p(AI</a:t>
            </a:r>
            <a:r>
              <a:rPr lang="ko-KR" altLang="en-US" dirty="0"/>
              <a:t>영양추천결과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</a:t>
            </a:r>
            <a:r>
              <a:rPr lang="ko-KR" altLang="en-US" dirty="0" err="1"/>
              <a:t>정기구독에</a:t>
            </a:r>
            <a:r>
              <a:rPr lang="ko-KR" altLang="en-US" dirty="0"/>
              <a:t> 대한 내용을 볼 수 있다</a:t>
            </a:r>
            <a:r>
              <a:rPr lang="en-US" altLang="ko-KR" dirty="0"/>
              <a:t>. (</a:t>
            </a:r>
            <a:r>
              <a:rPr lang="ko-KR" altLang="en-US" dirty="0"/>
              <a:t>구독 진행중인 영양제</a:t>
            </a:r>
            <a:r>
              <a:rPr lang="en-US" altLang="ko-KR" dirty="0"/>
              <a:t>, </a:t>
            </a:r>
            <a:r>
              <a:rPr lang="ko-KR" altLang="en-US" dirty="0"/>
              <a:t>종료된 영양제를 볼 수 있다</a:t>
            </a:r>
            <a:r>
              <a:rPr lang="en-US" altLang="ko-KR" dirty="0"/>
              <a:t>.)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33p(</a:t>
            </a:r>
            <a:r>
              <a:rPr lang="ko-KR" altLang="en-US" dirty="0"/>
              <a:t>정기구독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결제 내역을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34p(</a:t>
            </a:r>
            <a:r>
              <a:rPr lang="ko-KR" altLang="en-US" dirty="0"/>
              <a:t>결제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상세페이지 추후 구현 요함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고객이 작성한 후기를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36p(</a:t>
            </a:r>
            <a:r>
              <a:rPr lang="ko-KR" altLang="en-US" dirty="0"/>
              <a:t>후기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본인 정보 조회</a:t>
            </a:r>
            <a:r>
              <a:rPr lang="en-US" altLang="ko-KR" dirty="0"/>
              <a:t>, </a:t>
            </a:r>
            <a:r>
              <a:rPr lang="ko-KR" altLang="en-US" dirty="0"/>
              <a:t>정보 변경 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가능한 페이지이다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37p(</a:t>
            </a:r>
            <a:r>
              <a:rPr lang="ko-KR" altLang="en-US" dirty="0" err="1"/>
              <a:t>내정보</a:t>
            </a:r>
            <a:r>
              <a:rPr lang="ko-KR" altLang="en-US" dirty="0"/>
              <a:t>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로그아웃 상태가 되어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1402C-DD84-426A-B6F8-8D3FA31F84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555"/>
            <a:ext cx="6865628" cy="467145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170889" y="1235263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8623" y="1163255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64165" y="149998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-8623" y="1434705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9597" y="175799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07" y="1685984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105" y="194912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850" y="1890366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21933" y="2146612"/>
            <a:ext cx="864096" cy="173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-11278" y="212887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35508" y="2405504"/>
            <a:ext cx="864096" cy="147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-9616" y="2378282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8p(</a:t>
            </a:r>
            <a:r>
              <a:rPr lang="ko-KR" altLang="en-US" dirty="0"/>
              <a:t>스토어 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장바구니에 제품이 들어간다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영양추천</a:t>
            </a:r>
            <a:r>
              <a:rPr lang="ko-KR" altLang="en-US" dirty="0"/>
              <a:t> 결과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39598-F786-44A9-8D59-3A72D029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19672" y="1203598"/>
            <a:ext cx="86409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11660" y="10955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5758" y="1506740"/>
            <a:ext cx="202502" cy="202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3750" y="1398728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정기구독중인경우</a:t>
            </a:r>
            <a:r>
              <a:rPr lang="ko-KR" altLang="en-US" dirty="0"/>
              <a:t> 구독중인 제품의 내역을 볼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D5077-524F-43A8-9602-C8B3AAFFA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03"/>
            <a:ext cx="6876256" cy="467331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0DD787A4-D838-4936-8AFF-84E657B7FBA4}"/>
              </a:ext>
            </a:extLst>
          </p:cNvPr>
          <p:cNvSpPr/>
          <p:nvPr/>
        </p:nvSpPr>
        <p:spPr>
          <a:xfrm>
            <a:off x="1403648" y="815430"/>
            <a:ext cx="5400600" cy="173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0E811EA6-6137-4F05-83DF-96443F6611C7}"/>
              </a:ext>
            </a:extLst>
          </p:cNvPr>
          <p:cNvSpPr/>
          <p:nvPr/>
        </p:nvSpPr>
        <p:spPr>
          <a:xfrm>
            <a:off x="1331639" y="675791"/>
            <a:ext cx="288033" cy="292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결제 내역을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23EB6C-E7D2-4A60-9F03-5CBA249CB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00"/>
            <a:ext cx="6876256" cy="468111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99792" y="623157"/>
            <a:ext cx="2592288" cy="173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27784" y="483518"/>
            <a:ext cx="298138" cy="292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구매 고객에 한정하여 후기 작성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ko-KR" altLang="en-US" dirty="0"/>
              <a:t>기존에 작성된 후기 수정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8199C8-416D-44EB-B39E-02C25E058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416586" y="821002"/>
            <a:ext cx="1125895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298804" y="7129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en-US" altLang="ko-KR" dirty="0"/>
              <a:t>38p(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  <a:r>
              <a:rPr lang="ko-KR" altLang="en-US" dirty="0"/>
              <a:t>페이지로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5E08B4-C818-4DDD-8952-FE4E28C59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68"/>
            <a:ext cx="6876256" cy="468864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104164" y="2805898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14034" y="2742246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회원탈퇴 처리가 완료된다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탈퇴가 완료되었습니다</a:t>
            </a:r>
            <a:r>
              <a:rPr lang="en-US" altLang="ko-KR" dirty="0"/>
              <a:t>. </a:t>
            </a:r>
            <a:r>
              <a:rPr lang="ko-KR" altLang="en-US" dirty="0" err="1"/>
              <a:t>알림창</a:t>
            </a:r>
            <a:r>
              <a:rPr lang="ko-KR" altLang="en-US" dirty="0"/>
              <a:t> 띄운 후 메인페이지로 이동됨</a:t>
            </a:r>
            <a:r>
              <a:rPr lang="en-US" altLang="ko-KR" dirty="0"/>
              <a:t>.)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80112" y="1203598"/>
            <a:ext cx="86409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64BA98-0B29-4394-B9AE-832123B50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" y="267494"/>
            <a:ext cx="6873287" cy="468051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13344" y="3453670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05332" y="3345658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가입 유저 중 직원이 있을 수 있으므로</a:t>
            </a:r>
            <a:r>
              <a:rPr lang="en-US" altLang="ko-KR" dirty="0"/>
              <a:t>, </a:t>
            </a:r>
            <a:r>
              <a:rPr lang="ko-KR" altLang="en-US" dirty="0"/>
              <a:t>직원의 관리권한을 주기 위한 </a:t>
            </a:r>
            <a:r>
              <a:rPr lang="ko-KR" altLang="en-US" dirty="0" err="1"/>
              <a:t>셀렉트</a:t>
            </a:r>
            <a:r>
              <a:rPr lang="ko-KR" altLang="en-US" dirty="0"/>
              <a:t> 박스이다</a:t>
            </a:r>
            <a:r>
              <a:rPr lang="en-US" altLang="ko-KR" dirty="0"/>
              <a:t>. </a:t>
            </a:r>
            <a:r>
              <a:rPr lang="ko-KR" altLang="en-US" dirty="0"/>
              <a:t>선택 후 오른쪽의 ②번을 누르면 정보가 업데이트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③</a:t>
            </a:r>
            <a:r>
              <a:rPr lang="en-US" altLang="ko-KR" dirty="0"/>
              <a:t>       </a:t>
            </a:r>
            <a:r>
              <a:rPr lang="ko-KR" altLang="en-US" dirty="0"/>
              <a:t>클릭하면 </a:t>
            </a:r>
            <a:r>
              <a:rPr lang="en-US" altLang="ko-KR" dirty="0"/>
              <a:t>40p(</a:t>
            </a:r>
            <a:r>
              <a:rPr lang="ko-KR" altLang="en-US" dirty="0"/>
              <a:t>상품 등록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      클릭하면 </a:t>
            </a:r>
            <a:r>
              <a:rPr lang="en-US" altLang="ko-KR" dirty="0"/>
              <a:t>41p(</a:t>
            </a:r>
            <a:r>
              <a:rPr lang="ko-KR" altLang="en-US" dirty="0"/>
              <a:t>상품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⑤       클릭하면 </a:t>
            </a:r>
            <a:r>
              <a:rPr lang="en-US" altLang="ko-KR" dirty="0"/>
              <a:t>7p(</a:t>
            </a:r>
            <a:r>
              <a:rPr lang="ko-KR" altLang="en-US" dirty="0" err="1"/>
              <a:t>메인페이지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</a:t>
            </a:r>
            <a:r>
              <a:rPr lang="ko-KR" altLang="en-US" dirty="0" err="1"/>
              <a:t>메인페이지에</a:t>
            </a:r>
            <a:r>
              <a:rPr lang="en-US" altLang="ko-KR" dirty="0"/>
              <a:t> </a:t>
            </a:r>
            <a:r>
              <a:rPr lang="ko-KR" altLang="en-US" dirty="0"/>
              <a:t>올라갈 이미지를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등록하는 버튼이다</a:t>
            </a:r>
            <a:r>
              <a:rPr lang="en-US" altLang="ko-KR" dirty="0"/>
              <a:t>. </a:t>
            </a:r>
            <a:r>
              <a:rPr lang="ko-KR" altLang="en-US" dirty="0"/>
              <a:t>클릭 시 업로드가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활성화되며 파일을 등록할 수 있게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개까지</a:t>
            </a:r>
            <a:r>
              <a:rPr lang="en-US" altLang="ko-KR" dirty="0"/>
              <a:t>, </a:t>
            </a:r>
            <a:r>
              <a:rPr lang="ko-KR" altLang="en-US" dirty="0"/>
              <a:t>처음에 올라가는 이미지가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메인페이지</a:t>
            </a:r>
            <a:r>
              <a:rPr lang="ko-KR" altLang="en-US" dirty="0"/>
              <a:t> 썸네일로 등록된다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업로드 되기 전에 내용을 미리 볼 수 있는 구역이다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내용이 다 작성 되었을 때 누르면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이미지와 내용이 모두 등록이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등록 된 사항은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14-15p(</a:t>
            </a:r>
            <a:r>
              <a:rPr lang="ko-KR" altLang="en-US" dirty="0"/>
              <a:t>스토어 상세 페이지</a:t>
            </a:r>
            <a:r>
              <a:rPr lang="en-US" altLang="ko-KR" dirty="0"/>
              <a:t>)</a:t>
            </a:r>
            <a:r>
              <a:rPr lang="ko-KR" altLang="en-US" dirty="0"/>
              <a:t>에서 확인할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145A0-0E8F-4C5A-A9F5-39FCA3B6D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53200" y="1891818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5824" y="177685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648" y="2627177"/>
            <a:ext cx="5184576" cy="9963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49974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57619" y="2159874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1216" y="20828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추가입고수량을 기입하는 부분이다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수량 기입 후 ②를 누르면 모든 수량 변동 사항이 한번에 저장되며</a:t>
            </a:r>
            <a:r>
              <a:rPr lang="en-US" altLang="ko-KR" dirty="0"/>
              <a:t>, </a:t>
            </a:r>
            <a:r>
              <a:rPr lang="ko-KR" altLang="en-US" dirty="0"/>
              <a:t>③에서 마지막 입고 날짜를 확인할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8" y="2394193"/>
            <a:ext cx="1224135" cy="2412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+mn-ea"/>
              </a:rPr>
              <a:t>메인 페이지</a:t>
            </a: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PW</a:t>
            </a:r>
            <a:r>
              <a:rPr lang="ko-KR" altLang="en-US" sz="900" dirty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상품상세</a:t>
            </a:r>
          </a:p>
        </p:txBody>
      </p:sp>
      <p:cxnSp>
        <p:nvCxnSpPr>
          <p:cNvPr id="130" name="직선 연결선 129"/>
          <p:cNvCxnSpPr>
            <a:stCxn id="131" idx="2"/>
          </p:cNvCxnSpPr>
          <p:nvPr/>
        </p:nvCxnSpPr>
        <p:spPr>
          <a:xfrm>
            <a:off x="3628496" y="2425089"/>
            <a:ext cx="17216" cy="86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후기</a:t>
            </a: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3125927" y="2636535"/>
            <a:ext cx="1052416" cy="2020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후기 상세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구독자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8345" cy="9755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395895" y="259829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</p:cNvCxnSpPr>
          <p:nvPr/>
        </p:nvCxnSpPr>
        <p:spPr>
          <a:xfrm>
            <a:off x="6473048" y="2374795"/>
            <a:ext cx="20058" cy="21029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AI </a:t>
            </a:r>
            <a:r>
              <a:rPr lang="ko-KR" altLang="en-US" sz="900" dirty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15031" y="329556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결제 관리</a:t>
            </a: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4404574" y="291635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비회원 주문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19570" y="32430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26907" y="2946147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후기 일반 구매자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83355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 bwMode="auto">
          <a:xfrm>
            <a:off x="6015031" y="366841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쿠폰함</a:t>
            </a:r>
            <a:r>
              <a:rPr lang="en-US" altLang="ko-KR" sz="900">
                <a:solidFill>
                  <a:schemeClr val="tx1"/>
                </a:solidFill>
                <a:latin typeface="+mn-ea"/>
              </a:rPr>
              <a:t>(X)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024396" y="402120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후기 관리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4396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내 정보관리</a:t>
            </a:r>
          </a:p>
        </p:txBody>
      </p:sp>
      <p:cxnSp>
        <p:nvCxnSpPr>
          <p:cNvPr id="262" name="직선 연결선 261"/>
          <p:cNvCxnSpPr/>
          <p:nvPr/>
        </p:nvCxnSpPr>
        <p:spPr>
          <a:xfrm>
            <a:off x="7959337" y="1798526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관리자페이지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회원관리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103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 bwMode="auto">
          <a:xfrm>
            <a:off x="7488414" y="26369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7481087" y="2993641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모서리가 둥근 직사각형 161"/>
          <p:cNvSpPr/>
          <p:nvPr/>
        </p:nvSpPr>
        <p:spPr bwMode="auto">
          <a:xfrm>
            <a:off x="7481087" y="330644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상품관리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 bwMode="auto">
          <a:xfrm>
            <a:off x="6013548" y="293275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정기구독관리</a:t>
            </a:r>
          </a:p>
        </p:txBody>
      </p: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0071" y="4549211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1918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812336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설문 완료</a:t>
            </a: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57959" y="359105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360239" y="3917773"/>
            <a:ext cx="1024576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마케팅 </a:t>
            </a:r>
            <a:r>
              <a:rPr lang="ko-KR" altLang="en-US" sz="900" dirty="0" err="1">
                <a:latin typeface="+mn-ea"/>
              </a:rPr>
              <a:t>수신동의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장바구니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상품有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결제화면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12495" y="3603846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3129239" y="3277193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후기 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71" idx="2"/>
            <a:endCxn id="62" idx="0"/>
          </p:cNvCxnSpPr>
          <p:nvPr/>
        </p:nvCxnSpPr>
        <p:spPr>
          <a:xfrm flipH="1">
            <a:off x="4872528" y="3459103"/>
            <a:ext cx="4880" cy="13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62" idx="2"/>
            <a:endCxn id="67" idx="0"/>
          </p:cNvCxnSpPr>
          <p:nvPr/>
        </p:nvCxnSpPr>
        <p:spPr>
          <a:xfrm flipH="1">
            <a:off x="4872527" y="3807076"/>
            <a:ext cx="1" cy="110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19p(</a:t>
            </a:r>
            <a:r>
              <a:rPr lang="ko-KR" altLang="en-US" dirty="0"/>
              <a:t>고객센터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경우</a:t>
            </a:r>
            <a:r>
              <a:rPr lang="en-US" altLang="ko-KR" dirty="0"/>
              <a:t>12p(AI</a:t>
            </a:r>
            <a:r>
              <a:rPr lang="ko-KR" altLang="en-US" dirty="0"/>
              <a:t>영양추천결과</a:t>
            </a:r>
            <a:r>
              <a:rPr lang="en-US" altLang="ko-KR" dirty="0"/>
              <a:t>), </a:t>
            </a:r>
            <a:r>
              <a:rPr lang="ko-KR" altLang="en-US" dirty="0"/>
              <a:t>담아놓은 상품이 있는 경우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8p(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/>
              <a:t>13p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12p </a:t>
            </a:r>
            <a:r>
              <a:rPr lang="ko-KR" altLang="en-US" dirty="0"/>
              <a:t>하단에 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/>
              <a:t>클릭 시 </a:t>
            </a: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로그인 된 상태로 </a:t>
            </a:r>
            <a:r>
              <a:rPr lang="ko-KR" altLang="en-US" dirty="0" err="1"/>
              <a:t>메인화면</a:t>
            </a:r>
            <a:r>
              <a:rPr lang="en-US" altLang="ko-KR" dirty="0"/>
              <a:t>(7p)</a:t>
            </a:r>
            <a:r>
              <a:rPr lang="ko-KR" altLang="en-US" dirty="0"/>
              <a:t>으로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10p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25p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이용약관 페이지로 이동</a:t>
            </a:r>
            <a:r>
              <a:rPr lang="en-US" altLang="ko-KR" dirty="0"/>
              <a:t>. 28p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개인정보 처리방침 페이지로 이동</a:t>
            </a:r>
            <a:r>
              <a:rPr lang="en-US" altLang="ko-KR" dirty="0"/>
              <a:t>. 29p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</a:t>
            </a:r>
            <a:r>
              <a:rPr lang="ko-KR" altLang="en-US" dirty="0" err="1"/>
              <a:t>인스타</a:t>
            </a:r>
            <a:r>
              <a:rPr lang="ko-KR" altLang="en-US" dirty="0"/>
              <a:t> 계정으로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페이스북 계정으로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네이버 블로그 계정으로 이동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70"/>
            <a:ext cx="6876256" cy="483493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71800" y="2378606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2099602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4092302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387798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77517" y="4092301"/>
            <a:ext cx="695797" cy="1979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98357" y="4092301"/>
            <a:ext cx="850823" cy="207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15145" y="3750751"/>
            <a:ext cx="272381" cy="261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76899" y="3750891"/>
            <a:ext cx="263907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45796" y="3750891"/>
            <a:ext cx="331104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9532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496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4547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9393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55831" y="39130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19146" y="38943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38991" y="3650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6899" y="35270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15202" y="3612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클릭 시 메인화면으로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" y="275189"/>
            <a:ext cx="6835862" cy="46728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148064" y="1419622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1136" y="2900609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296477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1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47864" y="2787774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1532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455952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3395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809</Words>
  <Application>Microsoft Office PowerPoint</Application>
  <PresentationFormat>화면 슬라이드 쇼(16:9)</PresentationFormat>
  <Paragraphs>377</Paragraphs>
  <Slides>41</Slides>
  <Notes>2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AI영양 추천 결과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 팝업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결제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224</cp:revision>
  <dcterms:created xsi:type="dcterms:W3CDTF">2006-10-05T04:04:58Z</dcterms:created>
  <dcterms:modified xsi:type="dcterms:W3CDTF">2023-10-19T02:30:03Z</dcterms:modified>
</cp:coreProperties>
</file>